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2" roundtripDataSignature="AMtx7mgUXb2XdyiUv9oJg2njuX8PsNMwy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2" Type="http://customschemas.google.com/relationships/presentationmetadata" Target="metadata"/><Relationship Id="rId9" Type="http://schemas.openxmlformats.org/officeDocument/2006/relationships/slide" Target="slides/slide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" name="Google Shape;8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7" name="Google Shape;87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3d5036d078b_0_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4" name="Google Shape;94;g3d5036d078b_0_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95" name="Google Shape;95;g3d5036d078b_0_1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3d5036d078b_0_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3" name="Google Shape;103;g3d5036d078b_0_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4" name="Google Shape;104;g3d5036d078b_0_7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3d5036d078b_0_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5" name="Google Shape;115;g3d5036d078b_0_1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6" name="Google Shape;116;g3d5036d078b_0_13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d5036d078b_0_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4" name="Google Shape;124;g3d5036d078b_0_1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5" name="Google Shape;125;g3d5036d078b_0_19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3d5036d078b_0_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4" name="Google Shape;134;g3d5036d078b_0_2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5" name="Google Shape;135;g3d5036d078b_0_25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3d5036d078b_0_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3" name="Google Shape;143;g3d5036d078b_0_3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4" name="Google Shape;144;g3d5036d078b_0_31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8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8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2" name="Google Shape;22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8" name="Google Shape;28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10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10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4" name="Google Shape;34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1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11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1" name="Google Shape;41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2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2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7" name="Google Shape;47;p12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8" name="Google Shape;48;p12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9" name="Google Shape;49;p12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4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14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2" name="Google Shape;62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5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5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7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7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CC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1.png"/><Relationship Id="rId4" Type="http://schemas.openxmlformats.org/officeDocument/2006/relationships/image" Target="../media/image14.png"/><Relationship Id="rId5" Type="http://schemas.openxmlformats.org/officeDocument/2006/relationships/image" Target="../media/image12.png"/><Relationship Id="rId6" Type="http://schemas.openxmlformats.org/officeDocument/2006/relationships/image" Target="../media/image2.png"/><Relationship Id="rId7" Type="http://schemas.openxmlformats.org/officeDocument/2006/relationships/image" Target="../media/image7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Relationship Id="rId4" Type="http://schemas.openxmlformats.org/officeDocument/2006/relationships/image" Target="../media/image8.png"/><Relationship Id="rId5" Type="http://schemas.openxmlformats.org/officeDocument/2006/relationships/image" Target="../media/image1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png"/><Relationship Id="rId4" Type="http://schemas.openxmlformats.org/officeDocument/2006/relationships/image" Target="../media/image1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5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"/>
          <p:cNvSpPr txBox="1"/>
          <p:nvPr/>
        </p:nvSpPr>
        <p:spPr>
          <a:xfrm>
            <a:off x="3771075" y="376250"/>
            <a:ext cx="4781700" cy="492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000">
                <a:solidFill>
                  <a:schemeClr val="dk1"/>
                </a:solidFill>
              </a:rPr>
              <a:t>Palm Sunday Mixed-Media Collage</a:t>
            </a:r>
            <a:endParaRPr b="1" i="0" sz="4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2356275" y="337850"/>
            <a:ext cx="14148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R - </a:t>
            </a:r>
            <a:endParaRPr b="1"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1" name="Google Shape;91;p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2113" y="1076975"/>
            <a:ext cx="10707776" cy="5583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3d5036d078b_0_1"/>
          <p:cNvSpPr txBox="1"/>
          <p:nvPr/>
        </p:nvSpPr>
        <p:spPr>
          <a:xfrm>
            <a:off x="3863975" y="376250"/>
            <a:ext cx="4781700" cy="5541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400">
                <a:solidFill>
                  <a:schemeClr val="dk1"/>
                </a:solidFill>
              </a:rPr>
              <a:t>Hosanna Palm Leaf Prints</a:t>
            </a:r>
            <a:endParaRPr b="1" i="0" sz="4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g3d5036d078b_0_1"/>
          <p:cNvSpPr txBox="1"/>
          <p:nvPr/>
        </p:nvSpPr>
        <p:spPr>
          <a:xfrm>
            <a:off x="2356275" y="337850"/>
            <a:ext cx="14148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1 - </a:t>
            </a:r>
            <a:endParaRPr b="1"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9" name="Google Shape;99;g3d5036d078b_0_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47325" y="1091400"/>
            <a:ext cx="5134750" cy="565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g3d5036d078b_0_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30975" y="1218263"/>
            <a:ext cx="4743450" cy="5400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3d5036d078b_0_7"/>
          <p:cNvSpPr txBox="1"/>
          <p:nvPr/>
        </p:nvSpPr>
        <p:spPr>
          <a:xfrm>
            <a:off x="3863975" y="376250"/>
            <a:ext cx="5841300" cy="523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200">
                <a:solidFill>
                  <a:schemeClr val="dk1"/>
                </a:solidFill>
              </a:rPr>
              <a:t>The Light and Dark Wax Resist Cross</a:t>
            </a:r>
            <a:endParaRPr b="1" i="0" sz="4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g3d5036d078b_0_7"/>
          <p:cNvSpPr txBox="1"/>
          <p:nvPr/>
        </p:nvSpPr>
        <p:spPr>
          <a:xfrm>
            <a:off x="2356275" y="337850"/>
            <a:ext cx="13428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2 - </a:t>
            </a:r>
            <a:endParaRPr b="1"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8" name="Google Shape;108;g3d5036d078b_0_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500" y="953450"/>
            <a:ext cx="5452350" cy="479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g3d5036d078b_0_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2375" y="1051850"/>
            <a:ext cx="5743300" cy="4411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g3d5036d078b_0_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4457388"/>
            <a:ext cx="1756300" cy="2248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g3d5036d078b_0_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847575" y="4457402"/>
            <a:ext cx="2364358" cy="2394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g3d5036d078b_0_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9395475" y="4587301"/>
            <a:ext cx="2539967" cy="2348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3d5036d078b_0_13"/>
          <p:cNvSpPr txBox="1"/>
          <p:nvPr/>
        </p:nvSpPr>
        <p:spPr>
          <a:xfrm>
            <a:off x="3863975" y="376250"/>
            <a:ext cx="5769000" cy="538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300">
                <a:solidFill>
                  <a:schemeClr val="dk1"/>
                </a:solidFill>
              </a:rPr>
              <a:t>Silhouette Sunsets (The Crucifixion)</a:t>
            </a:r>
            <a:endParaRPr b="1" i="0" sz="45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g3d5036d078b_0_13"/>
          <p:cNvSpPr txBox="1"/>
          <p:nvPr/>
        </p:nvSpPr>
        <p:spPr>
          <a:xfrm>
            <a:off x="2356275" y="337850"/>
            <a:ext cx="14004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3 - </a:t>
            </a:r>
            <a:endParaRPr b="1"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0" name="Google Shape;120;g3d5036d078b_0_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72862" y="1406250"/>
            <a:ext cx="6258676" cy="47507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g3d5036d078b_0_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367254" y="1486150"/>
            <a:ext cx="5505704" cy="47507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3d5036d078b_0_19"/>
          <p:cNvSpPr txBox="1"/>
          <p:nvPr/>
        </p:nvSpPr>
        <p:spPr>
          <a:xfrm>
            <a:off x="3863975" y="376250"/>
            <a:ext cx="4781700" cy="5541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400">
                <a:solidFill>
                  <a:schemeClr val="dk1"/>
                </a:solidFill>
              </a:rPr>
              <a:t>Clay Pinch-Pot Empty Tombs</a:t>
            </a:r>
            <a:endParaRPr b="1" i="0" sz="4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g3d5036d078b_0_19"/>
          <p:cNvSpPr txBox="1"/>
          <p:nvPr/>
        </p:nvSpPr>
        <p:spPr>
          <a:xfrm>
            <a:off x="2356275" y="337850"/>
            <a:ext cx="14004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4 - </a:t>
            </a:r>
            <a:endParaRPr b="1"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9" name="Google Shape;129;g3d5036d078b_0_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21925" y="1218125"/>
            <a:ext cx="7358201" cy="2782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g3d5036d078b_0_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255125" y="3615225"/>
            <a:ext cx="9702350" cy="2910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g3d5036d078b_0_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590826" y="1082750"/>
            <a:ext cx="3881599" cy="2380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3d5036d078b_0_25"/>
          <p:cNvSpPr txBox="1"/>
          <p:nvPr/>
        </p:nvSpPr>
        <p:spPr>
          <a:xfrm>
            <a:off x="3863975" y="376250"/>
            <a:ext cx="4781700" cy="5541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400">
                <a:solidFill>
                  <a:schemeClr val="dk1"/>
                </a:solidFill>
              </a:rPr>
              <a:t>Charcoal Gethsemane Studies</a:t>
            </a:r>
            <a:endParaRPr b="1" i="0" sz="4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g3d5036d078b_0_25"/>
          <p:cNvSpPr txBox="1"/>
          <p:nvPr/>
        </p:nvSpPr>
        <p:spPr>
          <a:xfrm>
            <a:off x="2356275" y="337850"/>
            <a:ext cx="1386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5 - </a:t>
            </a:r>
            <a:endParaRPr b="1"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9" name="Google Shape;139;g3d5036d078b_0_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953450"/>
            <a:ext cx="6522175" cy="3331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g3d5036d078b_0_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56475" y="3346577"/>
            <a:ext cx="6522174" cy="35114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3d5036d078b_0_31"/>
          <p:cNvSpPr txBox="1"/>
          <p:nvPr/>
        </p:nvSpPr>
        <p:spPr>
          <a:xfrm>
            <a:off x="3863975" y="376250"/>
            <a:ext cx="4781700" cy="538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0" lang="en-GB" sz="23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Modern "Stained Glass" </a:t>
            </a:r>
            <a:endParaRPr b="1" i="0" sz="3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7" name="Google Shape;147;g3d5036d078b_0_31"/>
          <p:cNvSpPr txBox="1"/>
          <p:nvPr/>
        </p:nvSpPr>
        <p:spPr>
          <a:xfrm>
            <a:off x="2356275" y="337850"/>
            <a:ext cx="14439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6 - </a:t>
            </a:r>
            <a:endParaRPr b="1"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8" name="Google Shape;148;g3d5036d078b_0_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76738" y="1645950"/>
            <a:ext cx="6604762" cy="4369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g3d5036d078b_0_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77200" y="1575673"/>
            <a:ext cx="4854099" cy="4510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2025-09-02T15:54:13Z</dcterms:created>
  <dc:creator>Marina Herring</dc:creator>
</cp:coreProperties>
</file>